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5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5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0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6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9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7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9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30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9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DE57-525E-44C8-AD83-1DA4A7AC98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D2DF-1F49-4DFD-A6EB-FEFEE5E95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25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9" y="786991"/>
            <a:ext cx="5281118" cy="10516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61878" y="216284"/>
            <a:ext cx="485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XCCW Joined 15a" panose="03050602040000000000" pitchFamily="66" charset="0"/>
              </a:rPr>
              <a:t>Yr6 workshop at Custom House</a:t>
            </a:r>
            <a:endParaRPr lang="en-GB" dirty="0">
              <a:latin typeface="XCCW Joined 15a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274" y="341604"/>
            <a:ext cx="2552921" cy="23624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122" y="5807447"/>
            <a:ext cx="5433531" cy="9373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5488" y="1522806"/>
            <a:ext cx="1973749" cy="20718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289" y="5099954"/>
            <a:ext cx="4311264" cy="1644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5122" y="4153988"/>
            <a:ext cx="5433531" cy="14184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3103" y="286666"/>
            <a:ext cx="2624514" cy="2472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6612" y="1663852"/>
            <a:ext cx="2411883" cy="2271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96910" y="2704009"/>
            <a:ext cx="5113463" cy="1273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332" y="3788175"/>
            <a:ext cx="4667422" cy="12497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7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15a</vt:lpstr>
      <vt:lpstr>Office Theme</vt:lpstr>
      <vt:lpstr>PowerPoint Presentation</vt:lpstr>
    </vt:vector>
  </TitlesOfParts>
  <Company>Cranbrook Education Campus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O'Donnell</dc:creator>
  <cp:lastModifiedBy>Polly Roberts</cp:lastModifiedBy>
  <cp:revision>2</cp:revision>
  <dcterms:created xsi:type="dcterms:W3CDTF">2019-11-01T06:51:14Z</dcterms:created>
  <dcterms:modified xsi:type="dcterms:W3CDTF">2019-11-13T16:23:45Z</dcterms:modified>
</cp:coreProperties>
</file>