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3DE57-525E-44C8-AD83-1DA4A7AC98AA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D2DF-1F49-4DFD-A6EB-FEFEE5E95A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1459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3DE57-525E-44C8-AD83-1DA4A7AC98AA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D2DF-1F49-4DFD-A6EB-FEFEE5E95A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559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3DE57-525E-44C8-AD83-1DA4A7AC98AA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D2DF-1F49-4DFD-A6EB-FEFEE5E95A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806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3DE57-525E-44C8-AD83-1DA4A7AC98AA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D2DF-1F49-4DFD-A6EB-FEFEE5E95A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562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3DE57-525E-44C8-AD83-1DA4A7AC98AA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D2DF-1F49-4DFD-A6EB-FEFEE5E95A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906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3DE57-525E-44C8-AD83-1DA4A7AC98AA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D2DF-1F49-4DFD-A6EB-FEFEE5E95A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674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3DE57-525E-44C8-AD83-1DA4A7AC98AA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D2DF-1F49-4DFD-A6EB-FEFEE5E95A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1496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3DE57-525E-44C8-AD83-1DA4A7AC98AA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D2DF-1F49-4DFD-A6EB-FEFEE5E95A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1304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3DE57-525E-44C8-AD83-1DA4A7AC98AA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D2DF-1F49-4DFD-A6EB-FEFEE5E95A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4098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3DE57-525E-44C8-AD83-1DA4A7AC98AA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D2DF-1F49-4DFD-A6EB-FEFEE5E95A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8745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3DE57-525E-44C8-AD83-1DA4A7AC98AA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D2DF-1F49-4DFD-A6EB-FEFEE5E95A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774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3DE57-525E-44C8-AD83-1DA4A7AC98AA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1D2DF-1F49-4DFD-A6EB-FEFEE5E95A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258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709" y="786991"/>
            <a:ext cx="5281118" cy="105165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361878" y="216284"/>
            <a:ext cx="4850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XCCW Joined 15a" panose="03050602040000000000" pitchFamily="66" charset="0"/>
              </a:rPr>
              <a:t>Yr6 workshop at Custom House</a:t>
            </a:r>
            <a:endParaRPr lang="en-GB" dirty="0">
              <a:latin typeface="XCCW Joined 15a" panose="03050602040000000000" pitchFamily="66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3274" y="341604"/>
            <a:ext cx="2552921" cy="236240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15122" y="5807447"/>
            <a:ext cx="5433531" cy="93734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45488" y="1522806"/>
            <a:ext cx="1973749" cy="207185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71289" y="5099954"/>
            <a:ext cx="4311264" cy="164483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15122" y="4153988"/>
            <a:ext cx="5433531" cy="141841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203103" y="286666"/>
            <a:ext cx="2624514" cy="247228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006612" y="1663852"/>
            <a:ext cx="2411883" cy="227198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796910" y="2704009"/>
            <a:ext cx="5113463" cy="127367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332" y="3788175"/>
            <a:ext cx="4667422" cy="124978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2276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5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XCCW Joined 15a</vt:lpstr>
      <vt:lpstr>Office Theme</vt:lpstr>
      <vt:lpstr>PowerPoint Presentation</vt:lpstr>
    </vt:vector>
  </TitlesOfParts>
  <Company>Cranbrook Education Campus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Janine O'Donnell</dc:creator>
  <cp:lastModifiedBy>Polly Roberts</cp:lastModifiedBy>
  <cp:revision>2</cp:revision>
  <dcterms:created xsi:type="dcterms:W3CDTF">2019-11-01T06:51:14Z</dcterms:created>
  <dcterms:modified xsi:type="dcterms:W3CDTF">2019-11-13T16:23:45Z</dcterms:modified>
</cp:coreProperties>
</file>